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892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997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 err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Agrobot</a:t>
            </a: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AI-Powered Agricultural Assistant for Disease Diagnosis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3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by:</a:t>
            </a:r>
            <a:r>
              <a:rPr lang="en-US" sz="3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Hitesh Shraan</a:t>
            </a:r>
            <a:endParaRPr lang="en-US" sz="3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A919C4-58B7-2E82-E131-FB94679F5854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645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Empowering Agriculture Through Technology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777377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AgroScribe demonstrates how AI can solve critical agricultural challenges by combining advanced technology with accessibility and ease of use.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522226"/>
            <a:ext cx="30480" cy="1599009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537638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focusing on multilingual support and intuitive design, we're helping farmers reduce crop loss, improve yields, and build more sustainable agricultural practices for the future.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9071FB-BDE8-7DD0-2948-B7FFB9D7C04D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Challenge Farmers Face Daily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2259"/>
            <a:ext cx="3664744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Delayed Diagnosis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57111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Farmers struggle to quickly identify plant diseases, leading to significant crop loss and reduced yields.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3066693"/>
            <a:ext cx="30884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Limited Expert Access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Agricultural expertise isn't always available, especially in remote farming communities.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Language Barriers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48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Most technical solutions are only available in English, excluding many local farmers.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33C178-DBC3-2EA8-BCF8-5258A8A69DCC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861685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Introducing </a:t>
            </a:r>
            <a:r>
              <a:rPr lang="en-US" sz="4800" b="1" dirty="0" err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Agrobot</a:t>
            </a:r>
            <a:endParaRPr lang="en-US" sz="4800" b="1" dirty="0">
              <a:solidFill>
                <a:srgbClr val="000000"/>
              </a:solidFill>
              <a:latin typeface="Inter Bold" pitchFamily="34" charset="0"/>
              <a:ea typeface="Inter Bold" pitchFamily="34" charset="-122"/>
              <a:cs typeface="Inter Bold" pitchFamily="34" charset="-120"/>
            </a:endParaRPr>
          </a:p>
          <a:p>
            <a:pPr marL="0" indent="0" algn="l">
              <a:lnSpc>
                <a:spcPts val="5050"/>
              </a:lnSpc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3803213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Instant, Multilingual Diagnosis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21638" y="2254925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AgroScribe empowers farmers with intelligent plant disease identification that works in their native language.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21638" y="31002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Instant plant disease identification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21638" y="350234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Actionable treatment solutions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21638" y="390441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Available in English, Hindi, and Punjabi</a:t>
            </a:r>
            <a:endParaRPr lang="en-US" sz="20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9633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4388"/>
            <a:ext cx="10668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Powerful Features for Modern Farming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936796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071455"/>
            <a:ext cx="32777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Image-Based Diagnosis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561874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Upload photos for instant AI-powered disease recognition using advanced machine learning models.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936796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0714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Text-Based Chatbot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561874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Describe symptoms in plain language and receive expert guidance through intelligent conversation.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104209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238869"/>
            <a:ext cx="33674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Full Multilingual Support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729288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 interface translation ensures seamless experience in English, Hindi, and Punjabi.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5104209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5238869"/>
            <a:ext cx="36211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Admin Management Panel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729288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 backend system for viewing, adding, editing, and managing disease database entries.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DF1869-021B-F2D7-11A6-4BB85750220C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881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Built on Cutting-Edge Technology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539"/>
            <a:ext cx="3664744" cy="2456617"/>
          </a:xfrm>
          <a:prstGeom prst="roundRect">
            <a:avLst>
              <a:gd name="adj" fmla="val 387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7484" y="3043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Frontend &amp; Interface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37484" y="3534251"/>
            <a:ext cx="31501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 Framework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provides intuitive, responsive user experience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786539"/>
            <a:ext cx="3664863" cy="2456617"/>
          </a:xfrm>
          <a:prstGeom prst="roundRect">
            <a:avLst>
              <a:gd name="adj" fmla="val 387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9042" y="3043833"/>
            <a:ext cx="30989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&amp; Machine Learning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9042" y="3534251"/>
            <a:ext cx="315027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TensorFlow (Keras)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image classification and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NLTK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natural language processing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37484" y="57272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&amp; Translation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37484" y="6217682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JSON storage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user data and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Google Translate API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automated multilingual support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68557A-4D1C-1728-BB80-90C3B9DADE63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6429"/>
            <a:ext cx="64284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How </a:t>
            </a:r>
            <a:r>
              <a:rPr lang="en-US" sz="4450" b="1" dirty="0" err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Agrobot</a:t>
            </a: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Works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18836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 Access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Farmers and admins login through role-based authentication system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118836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Language Selection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Choose preferred language for complete interface experience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830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Diagnosis Method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320433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 image upload or text-based symptom description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95944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830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Instant Results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Receive diagnosis and actionable treatment recommendations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52B829-0568-197F-84E4-0ADC6BD38430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3878" y="427315"/>
            <a:ext cx="6098500" cy="485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Experience the Farmer Interface</a:t>
            </a:r>
            <a:endParaRPr lang="en-US" sz="3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79" y="1320641"/>
            <a:ext cx="4706216" cy="429932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27456" y="5619964"/>
            <a:ext cx="209121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📸 Diagnose by Image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935665" y="6027753"/>
            <a:ext cx="4314430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Simply upload a photo of the affected plant and receive instant AI-powered diagnosis with treatment solutions in your chosen language.</a:t>
            </a:r>
            <a:endParaRPr lang="en-US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7420" y="1320641"/>
            <a:ext cx="5196722" cy="429932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1067225" y="5619964"/>
            <a:ext cx="1942386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💬 Diagnose by Text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8973879" y="6027753"/>
            <a:ext cx="5120264" cy="881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Describe symptoms to our intelligent chatbot, which provides detailed diagnosis with engaging word-by-word response animation.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7B5847-4A8E-FA54-CFBD-AF0E405A6E15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11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Comprehensive Admin Control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988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676763"/>
            <a:ext cx="46074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Complete Database Management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16718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 CRUD operations for disease entries with intuitive content management interface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3466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4424482"/>
            <a:ext cx="42681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Automated Translation System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91490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diseases in one language and automatically generate translations for multilingual support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0943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6172200"/>
            <a:ext cx="35693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Comprehensive Analytics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6626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farmer queries and identify common disease patterns to improve service delivery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7155"/>
            <a:ext cx="60493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695944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4" name="Shape 2"/>
          <p:cNvSpPr/>
          <p:nvPr/>
        </p:nvSpPr>
        <p:spPr>
          <a:xfrm>
            <a:off x="3301960" y="4015502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5" name="Shape 3"/>
          <p:cNvSpPr/>
          <p:nvPr/>
        </p:nvSpPr>
        <p:spPr>
          <a:xfrm>
            <a:off x="3062049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147120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523048" y="2209562"/>
            <a:ext cx="35884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Cloud Database Migration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2699980"/>
            <a:ext cx="459331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Scale from JSON to PostgreSQL or Firebase for enhanced performance and reliability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967293" y="4695944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0" name="Shape 8"/>
          <p:cNvSpPr/>
          <p:nvPr/>
        </p:nvSpPr>
        <p:spPr>
          <a:xfrm>
            <a:off x="5727382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12453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4261247" y="5603200"/>
            <a:ext cx="34425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Enhanced AI Capabilities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3685818" y="6093619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Continuously improve model accuracy with user-submitted images and expand disease recognition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632508" y="4015502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5" name="Shape 13"/>
          <p:cNvSpPr/>
          <p:nvPr/>
        </p:nvSpPr>
        <p:spPr>
          <a:xfrm>
            <a:off x="8392597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477667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7230070" y="22095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Features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6351032" y="2699980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weather data for disease prediction and add comprehensive pest identification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11297841" y="4695944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20" name="Shape 18"/>
          <p:cNvSpPr/>
          <p:nvPr/>
        </p:nvSpPr>
        <p:spPr>
          <a:xfrm>
            <a:off x="11057930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1143000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9895403" y="5603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Mobile Application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9016365" y="6093619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native mobile app for seamless field-based disease diagnosis and treatment</a:t>
            </a:r>
            <a:endParaRPr lang="en-US" sz="175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7EC18B5-FCF9-FD3B-C565-F2EDD63FF670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1013</TotalTime>
  <Words>482</Words>
  <Application>Microsoft Office PowerPoint</Application>
  <PresentationFormat>Custom</PresentationFormat>
  <Paragraphs>79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Hitesh Shraan</cp:lastModifiedBy>
  <cp:revision>7</cp:revision>
  <dcterms:created xsi:type="dcterms:W3CDTF">2025-10-06T12:42:06Z</dcterms:created>
  <dcterms:modified xsi:type="dcterms:W3CDTF">2025-10-08T13:12:08Z</dcterms:modified>
</cp:coreProperties>
</file>